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CFCF275C-3588-4E0E-A140-984B28923494}"/>
    <pc:docChg chg="custSel modSld">
      <pc:chgData name="Narelle Wheaton" userId="6e1b2b30-480e-4f91-806b-6735d5b9e446" providerId="ADAL" clId="{CFCF275C-3588-4E0E-A140-984B28923494}" dt="2023-07-26T03:21:57.750" v="14" actId="404"/>
      <pc:docMkLst>
        <pc:docMk/>
      </pc:docMkLst>
      <pc:sldChg chg="modSp mod">
        <pc:chgData name="Narelle Wheaton" userId="6e1b2b30-480e-4f91-806b-6735d5b9e446" providerId="ADAL" clId="{CFCF275C-3588-4E0E-A140-984B28923494}" dt="2023-07-26T03:21:57.750" v="14" actId="404"/>
        <pc:sldMkLst>
          <pc:docMk/>
          <pc:sldMk cId="1825924313" sldId="256"/>
        </pc:sldMkLst>
        <pc:spChg chg="mod">
          <ac:chgData name="Narelle Wheaton" userId="6e1b2b30-480e-4f91-806b-6735d5b9e446" providerId="ADAL" clId="{CFCF275C-3588-4E0E-A140-984B28923494}" dt="2023-07-26T03:21:57.750" v="14" actId="404"/>
          <ac:spMkLst>
            <pc:docMk/>
            <pc:sldMk cId="1825924313" sldId="256"/>
            <ac:spMk id="3" creationId="{DBF90A93-0354-49AC-A35B-AACF1748572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236442-2C82-4C03-AF21-B4AB7B6755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33D250-CDEA-4AC7-840E-992A10C3537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E76010-95DD-4C90-B2E2-B2E720762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5CD0F-14D3-4F91-90EC-FEEE02E1618E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2903D8-A4C7-4067-A5EC-3ED1EC0F3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2786A4-C818-4B2C-82EB-862D94405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B2680-1F94-4D57-B512-0352236261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74055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379876-6760-4E35-91DF-5DDF97652A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64F463-E72A-4CFB-A8FE-1210B2D455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323DE5-3F80-4023-8084-C983890814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5CD0F-14D3-4F91-90EC-FEEE02E1618E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FFA8F7-7152-4791-A00B-1A4BEC0A43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6CC333-4D7A-44D7-A4CE-8B22B334ED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B2680-1F94-4D57-B512-0352236261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801737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61B3888-69FD-41D3-B60F-991C4B4F48B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9FD93F2-862F-4B5F-BE37-B8445112FD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7EF620-00F1-48A8-8311-45D391D53C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5CD0F-14D3-4F91-90EC-FEEE02E1618E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5B4C11-09B3-4B71-894A-895296AAA4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B4EA4A-68CE-49E1-AB31-E0637B6E6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B2680-1F94-4D57-B512-0352236261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19900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704AD5-F943-45FF-97BF-1822C6EF7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B014CB-335C-4314-8C22-0DF2102D3D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977A55-3DB0-46D2-A1E1-15ACE4442D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5CD0F-14D3-4F91-90EC-FEEE02E1618E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8784B8-C80F-47EB-90F0-54BC0058C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14E8C5-0100-4974-A869-F4F7635FB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B2680-1F94-4D57-B512-0352236261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90908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D5A3A-955E-4082-A30A-FA1F50F281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30CB21-0C2D-41C0-BAE4-0A6B163DF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395B90-9A28-4493-A3DF-738D8079EC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5CD0F-14D3-4F91-90EC-FEEE02E1618E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FBF6D4-0CD9-4C12-867D-659C616C1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CFBBCC-2F83-4685-A683-C46DC6773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B2680-1F94-4D57-B512-0352236261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95413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D88E30-5A88-4513-B770-BD722E27E6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8F9812-3A4A-44B9-B875-318F9ACE9A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5BB137-737D-4F2E-BBA1-39B195DF58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C1DC1B-F4D7-4D60-930F-D5E1286D4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5CD0F-14D3-4F91-90EC-FEEE02E1618E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3C5954-ED3D-4EDF-9662-34733A76F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DC915E-FB2E-4D30-8CA9-798BA5EC4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B2680-1F94-4D57-B512-0352236261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81516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FAEEAF-7E16-40D4-891B-D32FBE56A2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C3597C-19BF-41E9-98C0-B62F4F11C4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7C5F3B-FB70-411D-8E67-5E1C290835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38A245-C93A-41AC-9990-B0F31A98E3B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BBC74F0-C492-466E-83F8-FF7FBB273C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96EA9B-43A0-4BCB-91BC-A2B927909B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5CD0F-14D3-4F91-90EC-FEEE02E1618E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DACB8B-D36B-431B-89BB-4423FFA7B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544B2D-15D4-4985-9BF0-48A2A00E8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B2680-1F94-4D57-B512-0352236261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2654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59E134-339B-4382-9576-3EDA002AF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77AE74-2F58-4DC4-9024-E881C881A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5CD0F-14D3-4F91-90EC-FEEE02E1618E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9DB8B5-F9FE-43BE-B178-3D320F704E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35AC24-AAD3-4F39-BE9D-AFEEF5FBE0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B2680-1F94-4D57-B512-0352236261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79442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33DBCE0-B7F6-447B-92C4-53EE9D4197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5CD0F-14D3-4F91-90EC-FEEE02E1618E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8007CFA-2C99-42C2-BD5B-95053B3E5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52F13C-7C4A-4BCD-99A4-BBC7C50EE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B2680-1F94-4D57-B512-0352236261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3104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827EA9-573E-4138-9A44-721EC1176A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C0B316-454A-49BD-865C-766D72A52C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F77F7D-3E15-4618-BFCE-7EE1046386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07630E-1B1E-4E8F-BFA5-CF021ABBE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5CD0F-14D3-4F91-90EC-FEEE02E1618E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A14B15E-9EB9-403B-96B5-8359E41176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1C5904-F22E-49C2-85E0-E50D6F5D3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B2680-1F94-4D57-B512-0352236261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16101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E00227-EED5-4823-9BBB-BFD212AB3C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FA7E185-0A69-4B4E-AB54-E984CBEAE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464676-F80A-4215-A2CD-A8FDFD3041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36EA0C-45A6-4B32-A31F-3E261EB9C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5CD0F-14D3-4F91-90EC-FEEE02E1618E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91893C-FF7C-4CEE-97FA-357C28D54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FFD8E0D-040F-4219-9303-77B1FF22A8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B2680-1F94-4D57-B512-0352236261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69690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7F6661A-793F-4514-B17E-64470E7762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EB06D3-0E73-41F0-AC3E-5DC8618664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C7A837-DC3F-46FE-B871-8B12BD62FB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B5CD0F-14D3-4F91-90EC-FEEE02E1618E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F2C1A4-32EF-4935-9DA9-5EC99EB54B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AD4405-439C-48A0-8D61-39604F3DFE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6B2680-1F94-4D57-B512-0352236261B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30535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BF90A93-0354-49AC-A35B-AACF174857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01485"/>
            <a:ext cx="9144000" cy="4493623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My faith looks up to Thee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 Lamb of Calvary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divine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Now hear me while I pray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Take all my guilt away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let me from this day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 wholly Thine</a:t>
            </a:r>
          </a:p>
        </p:txBody>
      </p:sp>
    </p:spTree>
    <p:extLst>
      <p:ext uri="{BB962C8B-B14F-4D97-AF65-F5344CB8AC3E}">
        <p14:creationId xmlns:p14="http://schemas.microsoft.com/office/powerpoint/2010/main" val="18259243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BF90A93-0354-49AC-A35B-AACF174857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01485"/>
            <a:ext cx="9144000" cy="4493623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May Thy rich grace impart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Strength to my fainting heart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zeal inspire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As Thou hast died for 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may my love to Thee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Pure warm and changeless be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living fire</a:t>
            </a:r>
          </a:p>
        </p:txBody>
      </p:sp>
    </p:spTree>
    <p:extLst>
      <p:ext uri="{BB962C8B-B14F-4D97-AF65-F5344CB8AC3E}">
        <p14:creationId xmlns:p14="http://schemas.microsoft.com/office/powerpoint/2010/main" val="2409706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BF90A93-0354-49AC-A35B-AACF174857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01485"/>
            <a:ext cx="9144000" cy="4493623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While life's dark maze I tread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grief's around me spread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 Thou my guide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Bid darkness turn to day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Wipe sorrow's tears away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Nor let me ever stray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From Thee aside</a:t>
            </a:r>
          </a:p>
        </p:txBody>
      </p:sp>
    </p:spTree>
    <p:extLst>
      <p:ext uri="{BB962C8B-B14F-4D97-AF65-F5344CB8AC3E}">
        <p14:creationId xmlns:p14="http://schemas.microsoft.com/office/powerpoint/2010/main" val="6296831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BF90A93-0354-49AC-A35B-AACF174857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01485"/>
            <a:ext cx="9144000" cy="4493623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When ends life's transient dream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death's cold sullen stream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Shall o'er me roll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Blest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then in love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Fear and distrust remove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bear me safe above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ransomed soul</a:t>
            </a:r>
          </a:p>
          <a:p>
            <a:endParaRPr lang="en-A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7640FC9-46D5-4A01-80B2-3D73238C9DBD}"/>
              </a:ext>
            </a:extLst>
          </p:cNvPr>
          <p:cNvSpPr txBox="1"/>
          <p:nvPr/>
        </p:nvSpPr>
        <p:spPr>
          <a:xfrm>
            <a:off x="348343" y="5789249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CCLI Song # 2777144</a:t>
            </a:r>
          </a:p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Ray Palmer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pPr algn="l"/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8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8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8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8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8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11950289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191</Words>
  <Application>Microsoft Office PowerPoint</Application>
  <PresentationFormat>Widescreen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2022-07-06T07:26:03Z</dcterms:created>
  <dcterms:modified xsi:type="dcterms:W3CDTF">2023-07-26T03:22:01Z</dcterms:modified>
</cp:coreProperties>
</file>